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950" r:id="rId2"/>
    <p:sldId id="1257" r:id="rId3"/>
    <p:sldId id="460" r:id="rId4"/>
    <p:sldId id="477" r:id="rId5"/>
    <p:sldId id="478" r:id="rId6"/>
    <p:sldId id="545" r:id="rId7"/>
    <p:sldId id="546" r:id="rId8"/>
    <p:sldId id="547" r:id="rId9"/>
    <p:sldId id="548" r:id="rId10"/>
    <p:sldId id="552" r:id="rId11"/>
    <p:sldId id="549" r:id="rId12"/>
    <p:sldId id="550" r:id="rId13"/>
    <p:sldId id="553" r:id="rId14"/>
    <p:sldId id="551" r:id="rId15"/>
    <p:sldId id="1279" r:id="rId16"/>
    <p:sldId id="1026" r:id="rId17"/>
    <p:sldId id="1027" r:id="rId18"/>
    <p:sldId id="1028" r:id="rId19"/>
    <p:sldId id="1029" r:id="rId20"/>
    <p:sldId id="1030" r:id="rId21"/>
    <p:sldId id="1031" r:id="rId22"/>
    <p:sldId id="1032" r:id="rId23"/>
    <p:sldId id="1235" r:id="rId24"/>
    <p:sldId id="565" r:id="rId25"/>
    <p:sldId id="566" r:id="rId26"/>
    <p:sldId id="567" r:id="rId27"/>
    <p:sldId id="485" r:id="rId28"/>
    <p:sldId id="1227" r:id="rId29"/>
    <p:sldId id="1233" r:id="rId30"/>
    <p:sldId id="954" r:id="rId31"/>
    <p:sldId id="1276" r:id="rId32"/>
    <p:sldId id="1277" r:id="rId33"/>
    <p:sldId id="1278" r:id="rId34"/>
    <p:sldId id="1274" r:id="rId35"/>
    <p:sldId id="1240" r:id="rId36"/>
    <p:sldId id="256" r:id="rId37"/>
    <p:sldId id="257" r:id="rId38"/>
    <p:sldId id="258" r:id="rId39"/>
    <p:sldId id="1237" r:id="rId40"/>
    <p:sldId id="1238" r:id="rId41"/>
    <p:sldId id="1239" r:id="rId42"/>
    <p:sldId id="1122" r:id="rId43"/>
    <p:sldId id="94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60"/>
            <p14:sldId id="477"/>
            <p14:sldId id="478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79"/>
            <p14:sldId id="1026"/>
            <p14:sldId id="1027"/>
            <p14:sldId id="1028"/>
            <p14:sldId id="1029"/>
            <p14:sldId id="1030"/>
            <p14:sldId id="1031"/>
            <p14:sldId id="1032"/>
            <p14:sldId id="1235"/>
            <p14:sldId id="565"/>
            <p14:sldId id="566"/>
            <p14:sldId id="567"/>
            <p14:sldId id="485"/>
            <p14:sldId id="1227"/>
            <p14:sldId id="1233"/>
            <p14:sldId id="954"/>
            <p14:sldId id="1276"/>
            <p14:sldId id="1277"/>
            <p14:sldId id="1278"/>
            <p14:sldId id="1274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2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C24A-CF58-3E9D-CA84-478C4514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8CDCB2-E636-58FA-DEF4-E6979F278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24E48-B058-5B7C-473E-50083342B70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50025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578DA-A0F2-3576-E6DA-7D6718F2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CA42F-9183-C785-E888-307D8843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7E390-71E1-03FE-29F3-985C28D3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ding my Place Course">
            <a:hlinkClick r:id="" action="ppaction://media"/>
            <a:extLst>
              <a:ext uri="{FF2B5EF4-FFF2-40B4-BE49-F238E27FC236}">
                <a16:creationId xmlns:a16="http://schemas.microsoft.com/office/drawing/2014/main" id="{BDE50808-1E0E-6759-6C74-3A69FAB4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2983</TotalTime>
  <Words>1174</Words>
  <Application>Microsoft Office PowerPoint</Application>
  <PresentationFormat>On-screen Show (4:3)</PresentationFormat>
  <Paragraphs>242</Paragraphs>
  <Slides>43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97</cp:revision>
  <dcterms:created xsi:type="dcterms:W3CDTF">2024-09-27T16:56:29Z</dcterms:created>
  <dcterms:modified xsi:type="dcterms:W3CDTF">2025-04-02T16:40:22Z</dcterms:modified>
</cp:coreProperties>
</file>